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varScale="1">
        <p:scale>
          <a:sx n="110" d="100"/>
          <a:sy n="110" d="100"/>
        </p:scale>
        <p:origin x="-304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t>
            </a:r>
            <a:r>
              <a:rPr lang="en-US" sz="1200" baseline="0" dirty="0" smtClean="0">
                <a:solidFill>
                  <a:srgbClr val="000000"/>
                </a:solidFill>
                <a:cs typeface="Arial" charset="0"/>
              </a:rPr>
              <a:t>are </a:t>
            </a:r>
            <a:r>
              <a:rPr lang="en-US" sz="1200" baseline="0" dirty="0" smtClean="0">
                <a:solidFill>
                  <a:srgbClr val="000000"/>
                </a:solidFill>
                <a:cs typeface="Arial" charset="0"/>
              </a:rPr>
              <a:t>fully cosmological, meaning that their surrounding areas are </a:t>
            </a:r>
            <a:r>
              <a:rPr lang="en-US" sz="1200" baseline="0" dirty="0" smtClean="0">
                <a:solidFill>
                  <a:srgbClr val="000000"/>
                </a:solidFill>
                <a:cs typeface="Arial" charset="0"/>
              </a:rPr>
              <a:t>also taken into account for the simulations since masses in the close-by areas fall into the galaxy. The figure1 shows the simulated galaxy and elliptical model that is fit into it using our program outputs and finally the residual for a typical galaxy. We can see that fit was great because of the two-component nature of this specific galaxy. Galaxies can have two kinds of component in it: bulge, a round structure made primarily of old stars, gas and dust and disk, a flattened region that surrounds the bulge in a spiral galaxy.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a:t>
            </a:r>
            <a:r>
              <a:rPr lang="en-US" baseline="0" dirty="0" smtClean="0"/>
              <a:t>observations</a:t>
            </a:r>
          </a:p>
          <a:p>
            <a:endParaRPr lang="en-US" baseline="0"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Identifies all of the galaxies in the image and guesses their properties</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Identifies all of the galaxies in the image and guesses their properties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Runs the above on a list of images and organizes the outputs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7/18/14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7/18/14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7/18/14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7/18/14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sz="2800" dirty="0" smtClean="0">
                <a:latin typeface="Times New Roman"/>
                <a:cs typeface="Times New Roman"/>
              </a:rPr>
              <a:t>Source</a:t>
            </a:r>
            <a:r>
              <a:rPr lang="en-US" sz="2800" dirty="0" smtClean="0">
                <a:latin typeface="Times New Roman"/>
                <a:cs typeface="Times New Roman"/>
              </a:rPr>
              <a:t>-Extractor</a:t>
            </a:r>
          </a:p>
          <a:p>
            <a:r>
              <a:rPr lang="en-US" sz="2800" dirty="0" smtClean="0">
                <a:latin typeface="Times New Roman"/>
                <a:cs typeface="Times New Roman"/>
              </a:rPr>
              <a:t>GALFIT </a:t>
            </a:r>
            <a:endParaRPr lang="en-US" sz="2800" dirty="0" smtClean="0">
              <a:latin typeface="Times New Roman"/>
              <a:cs typeface="Times New Roman"/>
            </a:endParaRPr>
          </a:p>
          <a:p>
            <a:r>
              <a:rPr lang="en-US" sz="2800" dirty="0" smtClean="0">
                <a:latin typeface="Times New Roman"/>
                <a:cs typeface="Times New Roman"/>
              </a:rPr>
              <a:t>Python program</a:t>
            </a:r>
            <a:endParaRPr lang="en-US" sz="2800" dirty="0" smtClean="0">
              <a:latin typeface="Times New Roman"/>
              <a:cs typeface="Times New Roman"/>
            </a:endParaRPr>
          </a:p>
          <a:p>
            <a:r>
              <a:rPr lang="en-US" sz="2800" dirty="0" smtClean="0">
                <a:latin typeface="Times New Roman"/>
                <a:cs typeface="Times New Roman"/>
              </a:rPr>
              <a:t>IDL procedure</a:t>
            </a:r>
            <a:endParaRPr lang="en-US" sz="2800" dirty="0" smtClean="0">
              <a:latin typeface="Times New Roman"/>
              <a:cs typeface="Times New Roman"/>
            </a:endParaRPr>
          </a:p>
        </p:txBody>
      </p:sp>
      <p:sp>
        <p:nvSpPr>
          <p:cNvPr id="2" name="TextBox 1"/>
          <p:cNvSpPr txBox="1"/>
          <p:nvPr/>
        </p:nvSpPr>
        <p:spPr>
          <a:xfrm>
            <a:off x="8636000" y="35560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sz="2800" dirty="0">
                <a:latin typeface="Times New Roman"/>
                <a:cs typeface="Times New Roman"/>
              </a:rPr>
              <a:t>Locating </a:t>
            </a:r>
            <a:r>
              <a:rPr lang="en-US" sz="2800" dirty="0" smtClean="0">
                <a:latin typeface="Times New Roman"/>
                <a:cs typeface="Times New Roman"/>
              </a:rPr>
              <a:t>galaxies in </a:t>
            </a:r>
            <a:r>
              <a:rPr lang="en-US" sz="2800" smtClean="0">
                <a:latin typeface="Times New Roman"/>
                <a:cs typeface="Times New Roman"/>
              </a:rPr>
              <a:t>the </a:t>
            </a:r>
            <a:r>
              <a:rPr lang="en-US" sz="2800" smtClean="0">
                <a:latin typeface="Times New Roman"/>
                <a:cs typeface="Times New Roman"/>
              </a:rPr>
              <a:t>image</a:t>
            </a:r>
            <a:endParaRPr lang="en-US" sz="2800" dirty="0" smtClean="0">
              <a:latin typeface="Times New Roman"/>
              <a:cs typeface="Times New Roman"/>
            </a:endParaRPr>
          </a:p>
          <a:p>
            <a:r>
              <a:rPr lang="en-US" sz="2800" dirty="0" smtClean="0">
                <a:latin typeface="Times New Roman"/>
                <a:cs typeface="Times New Roman"/>
              </a:rPr>
              <a:t>Coming </a:t>
            </a:r>
            <a:r>
              <a:rPr lang="en-US" sz="2800" dirty="0" smtClean="0">
                <a:latin typeface="Times New Roman"/>
                <a:cs typeface="Times New Roman"/>
              </a:rPr>
              <a:t>up with a good configuration file or settings that work for all images</a:t>
            </a:r>
          </a:p>
          <a:p>
            <a:r>
              <a:rPr lang="en-US" sz="2800"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1081</TotalTime>
  <Words>1472</Words>
  <Application>Microsoft Macintosh PowerPoint</Application>
  <PresentationFormat>On-screen Show (4:3)</PresentationFormat>
  <Paragraphs>95</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132</cp:revision>
  <dcterms:modified xsi:type="dcterms:W3CDTF">2014-07-18T13:37:40Z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